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EA8"/>
    <a:srgbClr val="FF40C3"/>
    <a:srgbClr val="FF8CDB"/>
    <a:srgbClr val="FE0E6F"/>
    <a:srgbClr val="FE9EC5"/>
    <a:srgbClr val="FFB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58B29-3B01-9349-98F9-1B1B04E8C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313E0-D933-CE45-85F3-4EFC441C0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31DE2-0458-314F-B730-4B85675D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2885-D556-EB41-8313-D1099373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6D891-7063-8849-80DB-1807D6FD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53A8-FD4D-A74A-9A59-FA072096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EADB1-F161-AE43-86B6-B8C67165B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D3586-CD01-644F-853D-8F76F4E1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D2273-5848-5545-84B5-8E9B007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D4B11-3AE1-B24F-9DBB-3A9C2B93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9658F-564F-DB46-B61B-BB5399186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9770-00D7-DD49-B403-3826E3EDB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D8805-D0D1-0A43-8FCA-D2DF749F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40986-1010-9741-9AEC-F47A84B9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F5D29-0EAC-2940-B8B8-7A556110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26E3-6295-B24B-878D-B24E38E9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A0A22-8454-EE43-863C-0787466DA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0E2AB-8568-B94D-A614-12E885A1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733F8-BAEB-4549-8A41-383B48E8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BE8B-DAE6-E14E-9E76-F50F0591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0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A4555-E8BC-9C4B-9480-EC510D98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C6B6F-0D68-3C49-AAF5-3CAD7C0E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EFA7-3EC8-E849-B96A-3E763B1A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E461B-A227-5C4A-9A9E-F592C954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D1204-E331-9943-9153-92D3A489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9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DCC4-1E15-5C4B-8FCF-30815F8F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54592-BD84-E741-B1C0-AAC5ACA09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F699E-B079-6149-897A-976DF80AF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A5A6-9CCB-2440-BE7C-529D5DB0F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3A61F-5363-2C4D-877E-393F895C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2B43E-3E19-5243-BB12-169FA45B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741F-8CBC-E447-ADB5-562E7EC57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D4EDF-C22D-6D4B-8678-366F17EEB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BD701-FA99-F640-80C9-BFA9C7C82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F4993-469A-A945-94DB-48EE93282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A2241-EDD9-A74C-879D-D918059D7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E2DB1-B08D-8549-879D-FEC660FA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C817E-6F66-0344-9983-495ECDD3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21FA9-8AE6-B144-BAE0-12C4CD34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0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CB1B-7E92-654D-A4CA-15A201EA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9DEB4-21BC-0F43-91DF-FFF4F64E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C9A56-635B-F844-AF73-0B80D13B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A4D1D-39A3-D24C-B1B2-495C6C4A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18C269-43EE-C24B-99EE-2BB56F4F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94A5F1-879D-EE49-8878-A9DE2FE4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344BE-449E-4449-9FB6-0F2D6D66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1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E769-AEE9-6546-9C4A-9F36337A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AB2-69A3-DF4E-A44D-90EB91D81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89023-CC3D-F641-9E6B-6437037B2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E8A76-A74A-DC40-B68A-953CCCA4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19260-8B02-C54E-B4C1-8EFFE672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53AB9-A885-194F-86E4-1D3E99E5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9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23D3-3DA5-8B40-A139-6C7CA64F7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E5269-24F5-0B49-AE7D-E0DE36F9A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42901-6574-E54A-92F6-2B74B04F7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DA443-1C32-3C4D-BDB6-C5014AEA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C3A50-24D1-C04C-87B8-F8341B57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55566-BFD6-214E-99E3-A917DE07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9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8C144D-E54D-024C-81FF-017CA400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CF54E-00E7-A84B-9ADE-B872C4050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56E17-8E38-D444-B100-8D0409C48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4428-88B4-0546-B8D5-3C8E77E4AB3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21EFD-868B-AF43-AF49-B0C69F567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40C89-CAA2-504D-B158-8D321164D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5BB4-6967-724E-B8CC-535BF51D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C7297-705F-7844-9058-E671339FC8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BD3EE-AF1B-CF47-807B-26B0A8E96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D42D9A6-CBB6-7749-900E-16E7B645C2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Pink Words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0E6F68B4-9A05-FB41-ADDC-C9D9CC06B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13" y="209980"/>
            <a:ext cx="2725173" cy="1915548"/>
          </a:xfrm>
          <a:prstGeom prst="rect">
            <a:avLst/>
          </a:prstGeom>
        </p:spPr>
      </p:pic>
      <p:pic>
        <p:nvPicPr>
          <p:cNvPr id="21" name="Picture 21">
            <a:extLst>
              <a:ext uri="{FF2B5EF4-FFF2-40B4-BE49-F238E27FC236}">
                <a16:creationId xmlns:a16="http://schemas.microsoft.com/office/drawing/2014/main" id="{4E747919-57BF-1241-944D-0F190C7934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566" y="4894421"/>
            <a:ext cx="1524000" cy="18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5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7BEE-F6F6-184F-891A-252E9F040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99DF6-0C06-DF44-8BAB-FB11D2F24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9AD0208-2089-1B40-8929-AEC8E8D3132F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286578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0847-1A9D-2A4C-BE66-4FD2CCF4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EB0A9-08CB-4244-8FA0-3E2E6BC0C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A6511CD-2BF8-6B44-B4AE-6739BF7E32B1}"/>
              </a:ext>
            </a:extLst>
          </p:cNvPr>
          <p:cNvSpPr/>
          <p:nvPr/>
        </p:nvSpPr>
        <p:spPr>
          <a:xfrm>
            <a:off x="1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357717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2058-4160-404F-A8B7-5699A54A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8820-7F95-5243-B2BC-000875F72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FDC4019-66A2-E74C-A227-61D69601DBF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small</a:t>
            </a:r>
          </a:p>
        </p:txBody>
      </p:sp>
    </p:spTree>
    <p:extLst>
      <p:ext uri="{BB962C8B-B14F-4D97-AF65-F5344CB8AC3E}">
        <p14:creationId xmlns:p14="http://schemas.microsoft.com/office/powerpoint/2010/main" val="379207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B034-9094-3242-8A56-621F800C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F8FB-B5D8-E147-B96A-D222701EB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94C2C7D-C313-5E48-BFC8-AA7EB2A14D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tell</a:t>
            </a:r>
          </a:p>
        </p:txBody>
      </p:sp>
    </p:spTree>
    <p:extLst>
      <p:ext uri="{BB962C8B-B14F-4D97-AF65-F5344CB8AC3E}">
        <p14:creationId xmlns:p14="http://schemas.microsoft.com/office/powerpoint/2010/main" val="348462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E9D2-D017-4D4C-978A-CB24B68BF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A3D5-EBE5-2642-9C0E-5C555AF5C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0DE4438-E2E5-C946-BF9E-06B38A075C45}"/>
              </a:ext>
            </a:extLst>
          </p:cNvPr>
          <p:cNvSpPr/>
          <p:nvPr/>
        </p:nvSpPr>
        <p:spPr>
          <a:xfrm>
            <a:off x="-216828" y="0"/>
            <a:ext cx="12669024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254292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8D9F7-79CD-0B42-9ECB-095D6E8EA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F02F4-772B-774C-BE42-F41403953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54210F5-4F0C-A04C-9A6C-6FAD75CF877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901236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5650-3B77-8B4C-9A37-5266BA83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969B5-AF24-FE49-B33E-61A5D80DA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997FBB6-15AC-5E45-8250-511F305F274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340812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86AB-2738-8B41-9DFA-FBE83AFE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0619F-9515-4F41-A117-C9521BAA9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17FAD70-29B3-0B4E-98E9-679E145A84B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4133335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961D-20AE-4D48-8398-8F952FC17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8E1E-CD18-324F-BE46-52637C28C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DA86E63-E4CE-3943-AB2F-F66D531C73D9}"/>
              </a:ext>
            </a:extLst>
          </p:cNvPr>
          <p:cNvSpPr/>
          <p:nvPr/>
        </p:nvSpPr>
        <p:spPr>
          <a:xfrm>
            <a:off x="-278780" y="0"/>
            <a:ext cx="12700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2972886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C75C-1752-8F4D-9B03-20702D2D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E41FD-5CE7-3342-AE50-F753F3AB0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D574BF-9700-3943-B272-C4AF294E960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puppy</a:t>
            </a:r>
          </a:p>
        </p:txBody>
      </p:sp>
    </p:spTree>
    <p:extLst>
      <p:ext uri="{BB962C8B-B14F-4D97-AF65-F5344CB8AC3E}">
        <p14:creationId xmlns:p14="http://schemas.microsoft.com/office/powerpoint/2010/main" val="15049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14F8-75DA-634F-A482-56BEBD7E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2F0B-602C-6E4B-8DAC-E9AED339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48A687B-A68D-C14A-A885-04FD04FAE3A9}"/>
              </a:ext>
            </a:extLst>
          </p:cNvPr>
          <p:cNvSpPr/>
          <p:nvPr/>
        </p:nvSpPr>
        <p:spPr>
          <a:xfrm>
            <a:off x="-278780" y="0"/>
            <a:ext cx="12730975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1543126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9AA0-A5AA-D14D-BE90-C4F7CE412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9C51-A8E9-8A44-9258-FC63E0DFA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7F7DCA5-F941-B140-A325-332437678A31}"/>
              </a:ext>
            </a:extLst>
          </p:cNvPr>
          <p:cNvSpPr/>
          <p:nvPr/>
        </p:nvSpPr>
        <p:spPr>
          <a:xfrm>
            <a:off x="-278780" y="0"/>
            <a:ext cx="12700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won’t</a:t>
            </a:r>
          </a:p>
        </p:txBody>
      </p:sp>
    </p:spTree>
    <p:extLst>
      <p:ext uri="{BB962C8B-B14F-4D97-AF65-F5344CB8AC3E}">
        <p14:creationId xmlns:p14="http://schemas.microsoft.com/office/powerpoint/2010/main" val="152127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87D0-597F-C34C-9564-6CD93F4D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81A7-6B7F-3F4E-89D3-453991E1F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DB834C5-D8FB-5B45-96F4-2FD612678354}"/>
              </a:ext>
            </a:extLst>
          </p:cNvPr>
          <p:cNvSpPr/>
          <p:nvPr/>
        </p:nvSpPr>
        <p:spPr>
          <a:xfrm>
            <a:off x="-216829" y="0"/>
            <a:ext cx="12638049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catch</a:t>
            </a:r>
          </a:p>
        </p:txBody>
      </p:sp>
    </p:spTree>
    <p:extLst>
      <p:ext uri="{BB962C8B-B14F-4D97-AF65-F5344CB8AC3E}">
        <p14:creationId xmlns:p14="http://schemas.microsoft.com/office/powerpoint/2010/main" val="442124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CDCF-3931-3147-A6AB-71DB9E90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037D-13A6-274B-BB5D-932273136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31B8FBF-F89D-704A-A375-3B7AECC92E53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bath</a:t>
            </a:r>
          </a:p>
        </p:txBody>
      </p:sp>
    </p:spTree>
    <p:extLst>
      <p:ext uri="{BB962C8B-B14F-4D97-AF65-F5344CB8AC3E}">
        <p14:creationId xmlns:p14="http://schemas.microsoft.com/office/powerpoint/2010/main" val="304805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D7D3-2E13-004D-BEFE-86215DF4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842FE-6718-6B4F-B3AC-39F3BCC09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AD59A98-0E84-6146-B6DF-614E84F6843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val="35730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77D7-A5FA-F44E-BE55-18E525A8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AF21A-B7C1-904A-A9C1-0F46E89B7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46C242F-EF04-AA4B-A115-A8611D858D3E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59718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3E68-D7EC-B140-8F5E-31FAB2D3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DC721-9AE0-3640-972E-9F5B1EA8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9827B3F-BCF1-CB4F-A32F-5AB2D7570B6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181442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6775-F853-0845-98BB-2B1276B9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98098-2C42-0A41-844F-EFEA3B304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AF181FC-C054-1A48-98B0-05A0E452DDD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250871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72D3-B8ED-FF49-B05F-11CD9871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5A52E-EC3E-264A-A39A-CFE8301A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D4FAFB3-62DC-E847-B7D5-A64B850BE271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myself</a:t>
            </a:r>
          </a:p>
        </p:txBody>
      </p:sp>
    </p:spTree>
    <p:extLst>
      <p:ext uri="{BB962C8B-B14F-4D97-AF65-F5344CB8AC3E}">
        <p14:creationId xmlns:p14="http://schemas.microsoft.com/office/powerpoint/2010/main" val="189245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1EA22-AC94-B746-9E47-62C3F736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71D3-4A05-F548-A22F-9B1E0700F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1591EFA-EF36-6441-AB14-461AAD5CB52C}"/>
              </a:ext>
            </a:extLst>
          </p:cNvPr>
          <p:cNvSpPr/>
          <p:nvPr/>
        </p:nvSpPr>
        <p:spPr>
          <a:xfrm>
            <a:off x="-216829" y="0"/>
            <a:ext cx="12408829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over</a:t>
            </a:r>
          </a:p>
        </p:txBody>
      </p:sp>
    </p:spTree>
    <p:extLst>
      <p:ext uri="{BB962C8B-B14F-4D97-AF65-F5344CB8AC3E}">
        <p14:creationId xmlns:p14="http://schemas.microsoft.com/office/powerpoint/2010/main" val="125298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75826-26ED-6D4E-A0AD-E99A11D9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F2E8-B1E0-1A46-BF86-FCE0C2A8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0703E45-3380-4B49-B227-3D2F4E7D4F7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6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ran</a:t>
            </a:r>
          </a:p>
        </p:txBody>
      </p:sp>
    </p:spTree>
    <p:extLst>
      <p:ext uri="{BB962C8B-B14F-4D97-AF65-F5344CB8AC3E}">
        <p14:creationId xmlns:p14="http://schemas.microsoft.com/office/powerpoint/2010/main" val="314240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2</cp:revision>
  <dcterms:created xsi:type="dcterms:W3CDTF">2020-04-19T06:21:21Z</dcterms:created>
  <dcterms:modified xsi:type="dcterms:W3CDTF">2020-04-21T21:54:01Z</dcterms:modified>
</cp:coreProperties>
</file>